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361" r:id="rId4"/>
    <p:sldId id="284" r:id="rId5"/>
    <p:sldId id="283" r:id="rId6"/>
    <p:sldId id="356" r:id="rId7"/>
    <p:sldId id="285" r:id="rId8"/>
    <p:sldId id="286" r:id="rId9"/>
    <p:sldId id="287" r:id="rId10"/>
    <p:sldId id="362" r:id="rId11"/>
    <p:sldId id="288" r:id="rId12"/>
    <p:sldId id="289" r:id="rId13"/>
    <p:sldId id="363" r:id="rId14"/>
    <p:sldId id="308" r:id="rId15"/>
    <p:sldId id="309" r:id="rId16"/>
    <p:sldId id="290" r:id="rId17"/>
    <p:sldId id="291" r:id="rId18"/>
    <p:sldId id="292" r:id="rId19"/>
    <p:sldId id="293" r:id="rId20"/>
    <p:sldId id="364" r:id="rId21"/>
    <p:sldId id="295" r:id="rId22"/>
    <p:sldId id="365" r:id="rId23"/>
    <p:sldId id="296" r:id="rId24"/>
    <p:sldId id="304" r:id="rId25"/>
    <p:sldId id="305" r:id="rId26"/>
    <p:sldId id="298" r:id="rId27"/>
    <p:sldId id="294" r:id="rId28"/>
    <p:sldId id="31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9"/>
    <p:restoredTop sz="94674"/>
  </p:normalViewPr>
  <p:slideViewPr>
    <p:cSldViewPr snapToGrid="0" snapToObjects="1" showGuides="1">
      <p:cViewPr varScale="1">
        <p:scale>
          <a:sx n="94" d="100"/>
          <a:sy n="94" d="100"/>
        </p:scale>
        <p:origin x="744" y="20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9/25/19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en/courses/235344-apprenez-a-programmer-en-python" TargetMode="External"/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pandas-tutorial-dataframe-python" TargetMode="External"/><Relationship Id="rId5" Type="http://schemas.openxmlformats.org/officeDocument/2006/relationships/hyperlink" Target="https://www.datacamp.com/courses/pandas-foundations" TargetMode="External"/><Relationship Id="rId4" Type="http://schemas.openxmlformats.org/officeDocument/2006/relationships/hyperlink" Target="https://learntocodetogether.com/learn-python-the-hard-way-free-ebook-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294BCB-065F-7448-9002-F4CE6F0E71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Opérateurs Booléens</a:t>
            </a:r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highlight>
                  <a:srgbClr val="FFFF00"/>
                </a:highlight>
              </a:rPr>
              <a:t>=&gt; Il n'y a pas de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>
                <a:highlight>
                  <a:srgbClr val="FFFF00"/>
                </a:highlight>
              </a:rPr>
              <a:t> ou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>
                <a:highlight>
                  <a:srgbClr val="FFFF00"/>
                </a:highlight>
              </a:rPr>
              <a:t> en python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2F1DE1-8542-934F-973E-353A412245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Logique conditionnelle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les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différents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58F20E-3C90-CD4E-94CC-EEB9B239CB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Ce script comporte 4 erreurs de syntaxe. </a:t>
            </a:r>
            <a:br>
              <a:rPr lang="fr-FR" sz="2400"/>
            </a:br>
            <a:r>
              <a:rPr lang="fr-FR" sz="2400"/>
              <a:t>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6A65C-B57B-2546-9983-8AB65FAED19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Jeu des 4 erreurs</a:t>
            </a: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2" y="867504"/>
            <a:ext cx="4882675" cy="36384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3A2C65-19D2-4743-8004-1A5E4F1E959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6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for loops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Différent de R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379B75E-C68B-D045-8D6C-3DFB6293F4D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36EB8E-4CC6-B341-AF1D-7C5EAB678F5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les fonctions</a:t>
            </a:r>
          </a:p>
        </p:txBody>
      </p:sp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?equipe.count(valeur)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FDAA2E-8E9B-D448-91F4-0DD68E37B8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 ou via anaconda navigator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A48D6-9BF8-E840-8778-2B3A638C6B7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Demo python - notebook jupyter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798653" y="1560513"/>
            <a:ext cx="4051139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Autres structures</a:t>
            </a:r>
          </a:p>
        </p:txBody>
      </p:sp>
    </p:spTree>
    <p:extLst>
      <p:ext uri="{BB962C8B-B14F-4D97-AF65-F5344CB8AC3E}">
        <p14:creationId xmlns:p14="http://schemas.microsoft.com/office/powerpoint/2010/main" val="32343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elt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Pattern transformer une liste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590308" y="1453496"/>
            <a:ext cx="11181143" cy="193899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'a'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lvl="2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print('a is in the list')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Elément dans une liste?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5EDA3-EAFE-6046-A73E-0FA41A8381CF}"/>
              </a:ext>
            </a:extLst>
          </p:cNvPr>
          <p:cNvSpPr/>
          <p:nvPr/>
        </p:nvSpPr>
        <p:spPr>
          <a:xfrm>
            <a:off x="590308" y="4022615"/>
            <a:ext cx="111811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[True, False, True]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any(my_list): print('au moins un True')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all(my_list): print('Tous les elements sont True')</a:t>
            </a:r>
          </a:p>
        </p:txBody>
      </p:sp>
    </p:spTree>
    <p:extLst>
      <p:ext uri="{BB962C8B-B14F-4D97-AF65-F5344CB8AC3E}">
        <p14:creationId xmlns:p14="http://schemas.microsoft.com/office/powerpoint/2010/main" val="743913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les listes suivantes: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Ne contient pas les légumes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mot[0]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noms des légumes sont capitalisés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 nombre de voyelles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2 derniers elements de la liste originale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une liste de booleen avec la condition "n'avoir qu'un seul mot"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cs typeface="Courier New" panose="02070309020205020404" pitchFamily="49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0459B-17D7-394C-816C-0DA0512C309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73921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 'poivron']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fruits = ['orange', 'pommme', 'banane']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salade = legumes + fruits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 b="1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 b="1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56AD3-FD96-3B4F-AD7A-F4E1C7620CC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5" y="3358160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où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  '.'   ', '   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5" y="919916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46166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3" y="1427747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8309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5" y="2074078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92697D9-EB19-9440-9A58-C1B07C5F3F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1756C-D497-2F45-A7BC-D4351D848364}"/>
              </a:ext>
            </a:extLst>
          </p:cNvPr>
          <p:cNvSpPr/>
          <p:nvPr/>
        </p:nvSpPr>
        <p:spPr>
          <a:xfrm>
            <a:off x="351099" y="5199420"/>
            <a:ext cx="11840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Comment faire pour afficher: </a:t>
            </a: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672213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C720A-9882-6D4E-A8F3-97FA18F6AB2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Tokenizer avec split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C58F1B-F475-714A-9B49-F404575A27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Immutable vs mutable types</a:t>
            </a:r>
          </a:p>
        </p:txBody>
      </p:sp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>
                <a:hlinkClick r:id="rId3"/>
              </a:rPr>
              <a:t>Openclassrooms: apprenez a programmer en python</a:t>
            </a:r>
            <a:endParaRPr lang="fr-FR"/>
          </a:p>
          <a:p>
            <a:r>
              <a:rPr lang="fr-FR">
                <a:hlinkClick r:id="rId4"/>
              </a:rPr>
              <a:t>Learn Python the Hard Way</a:t>
            </a:r>
            <a:endParaRPr lang="fr-FR"/>
          </a:p>
          <a:p>
            <a:r>
              <a:rPr lang="fr-FR"/>
              <a:t>Datacamp:</a:t>
            </a:r>
          </a:p>
          <a:p>
            <a:pPr lvl="1"/>
            <a:r>
              <a:rPr lang="en-US">
                <a:hlinkClick r:id="rId5"/>
              </a:rPr>
              <a:t>https://www.datacamp.com/courses/pandas-foundations</a:t>
            </a:r>
            <a:endParaRPr lang="en-US"/>
          </a:p>
          <a:p>
            <a:pPr lvl="1"/>
            <a:r>
              <a:rPr lang="en-US">
                <a:hlinkClick r:id="rId6"/>
              </a:rPr>
              <a:t>https://www.datacamp.com/community/tutorials/pandas-tutorial-dataframe-python</a:t>
            </a:r>
            <a:endParaRPr lang="en-US"/>
          </a:p>
          <a:p>
            <a:pPr lvl="1"/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5041B-0D71-104D-827C-53CBD23B82A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D4D973-BF29-8F4B-94C4-842699EE85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Lire des fichiers csv</a:t>
            </a:r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r-AE" sz="2400"/>
              <a:t>تشرق الشمس</a:t>
            </a:r>
            <a:r>
              <a:rPr lang="fr-FR" sz="2400"/>
              <a:t>", "</a:t>
            </a:r>
            <a:r>
              <a:rPr lang="az-Cyrl-AZ" sz="2400"/>
              <a:t>приятно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65A090-322F-B94E-846B-21C2E4BF6A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 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>
                <a:highlight>
                  <a:srgbClr val="FFFF00"/>
                </a:highlight>
                <a:cs typeface="Courier New" panose="02070309020205020404" pitchFamily="49" charset="0"/>
              </a:rPr>
              <a:t>Explicite, compréhensible</a:t>
            </a:r>
          </a:p>
          <a:p>
            <a:r>
              <a:rPr lang="fr-FR">
                <a:cs typeface="Courier New" panose="02070309020205020404" pitchFamily="49" charset="0"/>
              </a:rPr>
              <a:t>En minuscule ou camel case</a:t>
            </a:r>
          </a:p>
          <a:p>
            <a:r>
              <a:rPr lang="fr-FR">
                <a:cs typeface="Courier New" panose="02070309020205020404" pitchFamily="49" charset="0"/>
              </a:rPr>
              <a:t>Pas d'accents, ni de caractères spéciaux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na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43475B-7385-E541-99A9-AC676BBE430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Nom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37B0AD3-9B28-1B49-97BE-9B40560D9E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réveillé à {}h et j'ai bu un {}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FFBED-A8A3-7A45-8671-8067B4DE07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626345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int(age_nicolas)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06BCB1-03D6-F44B-A4CE-9B0781A1ED0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15020</TotalTime>
  <Words>1328</Words>
  <Application>Microsoft Macintosh PowerPoint</Application>
  <PresentationFormat>Widescreen</PresentationFormat>
  <Paragraphs>221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372</cp:revision>
  <cp:lastPrinted>2018-09-12T07:22:08Z</cp:lastPrinted>
  <dcterms:created xsi:type="dcterms:W3CDTF">2018-09-01T11:13:13Z</dcterms:created>
  <dcterms:modified xsi:type="dcterms:W3CDTF">2019-09-27T22:08:40Z</dcterms:modified>
</cp:coreProperties>
</file>